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/>
    <p:restoredTop sz="94660"/>
  </p:normalViewPr>
  <p:slideViewPr>
    <p:cSldViewPr snapToGrid="0">
      <p:cViewPr varScale="1">
        <p:scale>
          <a:sx n="55" d="100"/>
          <a:sy n="55" d="100"/>
        </p:scale>
        <p:origin x="384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8F6B985-5DA5-435D-BA82-5ADA7E83A420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685D57-23DC-413A-A6D3-7925D97A8E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1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84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705351"/>
            <a:ext cx="12192000" cy="2152650"/>
          </a:xfrm>
          <a:prstGeom prst="rect">
            <a:avLst/>
          </a:prstGeom>
          <a:solidFill>
            <a:srgbClr val="B9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3105150" y="219075"/>
            <a:ext cx="5981700" cy="5981700"/>
          </a:xfrm>
          <a:prstGeom prst="ellipse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3407568" y="521493"/>
            <a:ext cx="5376863" cy="5376863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3546366" y="660291"/>
            <a:ext cx="5099266" cy="5099266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/>
          <a:srcRect b="9173"/>
          <a:stretch/>
        </p:blipFill>
        <p:spPr>
          <a:xfrm>
            <a:off x="0" y="3641248"/>
            <a:ext cx="2260121" cy="10641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/>
          <a:srcRect l="4112" r="14745" b="2103"/>
          <a:stretch/>
        </p:blipFill>
        <p:spPr>
          <a:xfrm>
            <a:off x="10041147" y="2915011"/>
            <a:ext cx="2156367" cy="1790340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0" y="4105275"/>
            <a:ext cx="352425" cy="33337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4305973"/>
            <a:ext cx="352425" cy="399377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11255517" y="4230535"/>
            <a:ext cx="219760" cy="81300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10682972" y="3987195"/>
            <a:ext cx="289828" cy="289828"/>
          </a:xfrm>
          <a:prstGeom prst="ellipse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1772900" y="4438649"/>
            <a:ext cx="419100" cy="266701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1839576" y="4311836"/>
            <a:ext cx="219074" cy="269690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2084177" y="4373410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9738728" y="4363168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>
            <a:off x="5665688" y="229980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2977256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8226228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3840569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7365607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84" y="236475"/>
            <a:ext cx="773428" cy="7734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1" y="2112977"/>
            <a:ext cx="1000890" cy="10008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67" y="4854556"/>
            <a:ext cx="1023584" cy="102358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05" l="586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1" y="2204672"/>
            <a:ext cx="839061" cy="8390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7" y="4775485"/>
            <a:ext cx="1021174" cy="1021174"/>
          </a:xfrm>
          <a:prstGeom prst="rect">
            <a:avLst/>
          </a:prstGeom>
        </p:spPr>
      </p:pic>
      <p:sp>
        <p:nvSpPr>
          <p:cNvPr id="27" name="직사각형 26"/>
          <p:cNvSpPr/>
          <p:nvPr userDrawn="1"/>
        </p:nvSpPr>
        <p:spPr>
          <a:xfrm>
            <a:off x="11246891" y="4402357"/>
            <a:ext cx="407395" cy="29418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4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8001000" y="4391493"/>
            <a:ext cx="4191000" cy="2466507"/>
            <a:chOff x="6381750" y="3438525"/>
            <a:chExt cx="5810250" cy="3419475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750" y="3438525"/>
              <a:ext cx="5810250" cy="341947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11010899" y="6134100"/>
              <a:ext cx="847726" cy="72390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9963150" y="5800725"/>
              <a:ext cx="342900" cy="342900"/>
            </a:xfrm>
            <a:prstGeom prst="ellipse">
              <a:avLst/>
            </a:prstGeom>
            <a:solidFill>
              <a:srgbClr val="F7F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10201275" y="6234114"/>
              <a:ext cx="209550" cy="133349"/>
            </a:xfrm>
            <a:prstGeom prst="rect">
              <a:avLst/>
            </a:prstGeom>
            <a:solidFill>
              <a:srgbClr val="E0D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440357" y="6048375"/>
              <a:ext cx="104776" cy="17145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9339263" y="6048375"/>
              <a:ext cx="104776" cy="171450"/>
            </a:xfrm>
            <a:prstGeom prst="rect">
              <a:avLst/>
            </a:prstGeom>
            <a:solidFill>
              <a:srgbClr val="9900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0730285" y="6596921"/>
            <a:ext cx="396000" cy="234000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0730285" y="6581997"/>
            <a:ext cx="412229" cy="257550"/>
            <a:chOff x="3220726" y="4775485"/>
            <a:chExt cx="1638325" cy="1023584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26" y="4775485"/>
              <a:ext cx="1023584" cy="102358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100000" l="3125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877" y="4775485"/>
              <a:ext cx="1021174" cy="1021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4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 userDrawn="1"/>
        </p:nvSpPr>
        <p:spPr>
          <a:xfrm flipH="1">
            <a:off x="4162424" y="0"/>
            <a:ext cx="6336673" cy="6858001"/>
          </a:xfrm>
          <a:prstGeom prst="rtTriangle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99980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9124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t="16430"/>
          <a:stretch/>
        </p:blipFill>
        <p:spPr>
          <a:xfrm>
            <a:off x="7790260" y="0"/>
            <a:ext cx="4210050" cy="104775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11268710" y="251345"/>
            <a:ext cx="209470" cy="129655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10692462" y="490616"/>
            <a:ext cx="75576" cy="123669"/>
          </a:xfrm>
          <a:prstGeom prst="rect">
            <a:avLst/>
          </a:prstGeom>
          <a:solidFill>
            <a:srgbClr val="DD3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0766452" y="514350"/>
            <a:ext cx="75576" cy="123669"/>
          </a:xfrm>
          <a:prstGeom prst="rect">
            <a:avLst/>
          </a:prstGeom>
          <a:solidFill>
            <a:srgbClr val="99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3616" y="771525"/>
            <a:ext cx="355660" cy="27622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155376" y="1047750"/>
            <a:ext cx="11881247" cy="5667374"/>
          </a:xfrm>
          <a:prstGeom prst="roundRect">
            <a:avLst>
              <a:gd name="adj" fmla="val 3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8445098" y="647699"/>
            <a:ext cx="225200" cy="257173"/>
          </a:xfrm>
          <a:prstGeom prst="rect">
            <a:avLst/>
          </a:prstGeom>
          <a:solidFill>
            <a:srgbClr val="FFE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15" y="251345"/>
            <a:ext cx="796405" cy="796405"/>
          </a:xfrm>
          <a:prstGeom prst="rect">
            <a:avLst/>
          </a:prstGeom>
        </p:spPr>
      </p:pic>
      <p:sp>
        <p:nvSpPr>
          <p:cNvPr id="22" name="직사각형 21"/>
          <p:cNvSpPr/>
          <p:nvPr userDrawn="1"/>
        </p:nvSpPr>
        <p:spPr>
          <a:xfrm>
            <a:off x="10961402" y="523878"/>
            <a:ext cx="608577" cy="38815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7" y="514349"/>
            <a:ext cx="477606" cy="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8C5B-B59C-4347-869E-9E3B32778817}" type="datetimeFigureOut">
              <a:rPr lang="ko-KR" altLang="en-US" smtClean="0"/>
              <a:t>2017-11-12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E4A80-6171-46A8-B6C9-CD70CD2EA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45408" y="2447336"/>
            <a:ext cx="5701180" cy="1513899"/>
            <a:chOff x="3245408" y="2600670"/>
            <a:chExt cx="5701180" cy="1513899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3245408" y="2600670"/>
              <a:ext cx="5701180" cy="769441"/>
            </a:xfrm>
            <a:prstGeom prst="rect">
              <a:avLst/>
            </a:prstGeom>
            <a:noFill/>
            <a:effectLst>
              <a:outerShdw dist="38100" dir="2700000" algn="tl" rotWithShape="0">
                <a:srgbClr val="0099E6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FitnessGround</a:t>
              </a:r>
              <a:endParaRPr lang="ko-KR" altLang="en-US" sz="4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3245408" y="3463060"/>
              <a:ext cx="570118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Team.</a:t>
              </a:r>
              <a:r>
                <a:rPr lang="en-US" altLang="ko-KR" sz="1600" b="0" baseline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뚝이</a:t>
              </a:r>
              <a:endParaRPr lang="ko-KR" altLang="en-US" sz="1600" b="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3245408" y="3806792"/>
              <a:ext cx="57011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구미향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김도영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박준일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rgbClr val="0099E6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양동균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윤지선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이규연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정세화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14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816585" y="2895234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2" name="TextBox 23"/>
          <p:cNvSpPr txBox="1"/>
          <p:nvPr/>
        </p:nvSpPr>
        <p:spPr>
          <a:xfrm>
            <a:off x="894578" y="4059045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관리자</a:t>
            </a:r>
            <a:endParaRPr lang="en-US" altLang="ko-KR" sz="160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53" name="순서도: 수행의 시작/종료 24"/>
          <p:cNvSpPr/>
          <p:nvPr/>
        </p:nvSpPr>
        <p:spPr>
          <a:xfrm>
            <a:off x="2347155" y="3190492"/>
            <a:ext cx="118567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54" name="순서도: 수행의 시작/종료 25"/>
          <p:cNvSpPr/>
          <p:nvPr/>
        </p:nvSpPr>
        <p:spPr>
          <a:xfrm>
            <a:off x="6581801" y="3190492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 관리</a:t>
            </a:r>
          </a:p>
        </p:txBody>
      </p:sp>
      <p:sp>
        <p:nvSpPr>
          <p:cNvPr id="55" name="순서도: 수행의 시작/종료 26"/>
          <p:cNvSpPr/>
          <p:nvPr/>
        </p:nvSpPr>
        <p:spPr>
          <a:xfrm>
            <a:off x="4131564" y="3190493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56" name="순서도: 수행의 시작/종료 31"/>
          <p:cNvSpPr/>
          <p:nvPr/>
        </p:nvSpPr>
        <p:spPr>
          <a:xfrm>
            <a:off x="4131564" y="3811929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57" name="순서도: 수행의 시작/종료 33"/>
          <p:cNvSpPr/>
          <p:nvPr/>
        </p:nvSpPr>
        <p:spPr>
          <a:xfrm>
            <a:off x="6581801" y="456357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커뮤니티 관리</a:t>
            </a:r>
          </a:p>
        </p:txBody>
      </p:sp>
      <p:sp>
        <p:nvSpPr>
          <p:cNvPr id="58" name="순서도: 수행의 시작/종료 34"/>
          <p:cNvSpPr/>
          <p:nvPr/>
        </p:nvSpPr>
        <p:spPr>
          <a:xfrm>
            <a:off x="6581801" y="387703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게시물 관리</a:t>
            </a:r>
          </a:p>
        </p:txBody>
      </p:sp>
      <p:sp>
        <p:nvSpPr>
          <p:cNvPr id="62" name="순서도: 수행의 시작/종료 40"/>
          <p:cNvSpPr/>
          <p:nvPr/>
        </p:nvSpPr>
        <p:spPr>
          <a:xfrm>
            <a:off x="9186001" y="2506159"/>
            <a:ext cx="223582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승인 후 페이지에 지점 등록</a:t>
            </a:r>
          </a:p>
        </p:txBody>
      </p:sp>
      <p:cxnSp>
        <p:nvCxnSpPr>
          <p:cNvPr id="63" name="직선 화살표 연결선 41"/>
          <p:cNvCxnSpPr>
            <a:stCxn id="51" idx="3"/>
            <a:endCxn id="53" idx="1"/>
          </p:cNvCxnSpPr>
          <p:nvPr/>
        </p:nvCxnSpPr>
        <p:spPr>
          <a:xfrm>
            <a:off x="1849890" y="3425616"/>
            <a:ext cx="497265" cy="33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59"/>
          <p:cNvCxnSpPr>
            <a:stCxn id="55" idx="3"/>
            <a:endCxn id="54" idx="1"/>
          </p:cNvCxnSpPr>
          <p:nvPr/>
        </p:nvCxnSpPr>
        <p:spPr>
          <a:xfrm flipV="1">
            <a:off x="5610199" y="3428999"/>
            <a:ext cx="971602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2"/>
          <p:cNvCxnSpPr>
            <a:stCxn id="53" idx="3"/>
            <a:endCxn id="55" idx="1"/>
          </p:cNvCxnSpPr>
          <p:nvPr/>
        </p:nvCxnSpPr>
        <p:spPr>
          <a:xfrm>
            <a:off x="3532825" y="3428999"/>
            <a:ext cx="598739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3"/>
          <p:cNvCxnSpPr>
            <a:stCxn id="53" idx="3"/>
            <a:endCxn id="56" idx="1"/>
          </p:cNvCxnSpPr>
          <p:nvPr/>
        </p:nvCxnSpPr>
        <p:spPr>
          <a:xfrm>
            <a:off x="3532825" y="3428999"/>
            <a:ext cx="598739" cy="62143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8"/>
          <p:cNvCxnSpPr>
            <a:stCxn id="55" idx="3"/>
            <a:endCxn id="57" idx="1"/>
          </p:cNvCxnSpPr>
          <p:nvPr/>
        </p:nvCxnSpPr>
        <p:spPr>
          <a:xfrm>
            <a:off x="5610199" y="3429000"/>
            <a:ext cx="971602" cy="1373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71"/>
          <p:cNvCxnSpPr>
            <a:stCxn id="77" idx="3"/>
            <a:endCxn id="62" idx="1"/>
          </p:cNvCxnSpPr>
          <p:nvPr/>
        </p:nvCxnSpPr>
        <p:spPr>
          <a:xfrm flipV="1">
            <a:off x="8281397" y="2744666"/>
            <a:ext cx="904604" cy="329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137"/>
          <p:cNvCxnSpPr>
            <a:stCxn id="55" idx="3"/>
            <a:endCxn id="58" idx="1"/>
          </p:cNvCxnSpPr>
          <p:nvPr/>
        </p:nvCxnSpPr>
        <p:spPr>
          <a:xfrm>
            <a:off x="5610199" y="3429000"/>
            <a:ext cx="971602" cy="68653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수행의 시작/종료 147"/>
          <p:cNvSpPr/>
          <p:nvPr/>
        </p:nvSpPr>
        <p:spPr>
          <a:xfrm>
            <a:off x="9218472" y="3874073"/>
            <a:ext cx="224664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추가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74" name="직선 화살표 연결선 150"/>
          <p:cNvCxnSpPr>
            <a:stCxn id="58" idx="3"/>
            <a:endCxn id="73" idx="1"/>
          </p:cNvCxnSpPr>
          <p:nvPr/>
        </p:nvCxnSpPr>
        <p:spPr>
          <a:xfrm flipV="1">
            <a:off x="8264640" y="4112580"/>
            <a:ext cx="953832" cy="295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154"/>
          <p:cNvSpPr/>
          <p:nvPr/>
        </p:nvSpPr>
        <p:spPr>
          <a:xfrm>
            <a:off x="9218472" y="4566533"/>
            <a:ext cx="224664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삭제</a:t>
            </a:r>
          </a:p>
        </p:txBody>
      </p:sp>
      <p:cxnSp>
        <p:nvCxnSpPr>
          <p:cNvPr id="76" name="직선 화살표 연결선 155"/>
          <p:cNvCxnSpPr>
            <a:stCxn id="57" idx="3"/>
            <a:endCxn id="75" idx="1"/>
          </p:cNvCxnSpPr>
          <p:nvPr/>
        </p:nvCxnSpPr>
        <p:spPr>
          <a:xfrm>
            <a:off x="8264640" y="4802079"/>
            <a:ext cx="953832" cy="296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수행의 시작/종료 25"/>
          <p:cNvSpPr/>
          <p:nvPr/>
        </p:nvSpPr>
        <p:spPr>
          <a:xfrm>
            <a:off x="6596597" y="2509454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관리</a:t>
            </a:r>
          </a:p>
        </p:txBody>
      </p:sp>
      <p:cxnSp>
        <p:nvCxnSpPr>
          <p:cNvPr id="78" name="직선 화살표 연결선 59"/>
          <p:cNvCxnSpPr>
            <a:stCxn id="55" idx="3"/>
            <a:endCxn id="77" idx="1"/>
          </p:cNvCxnSpPr>
          <p:nvPr/>
        </p:nvCxnSpPr>
        <p:spPr>
          <a:xfrm flipV="1">
            <a:off x="5610199" y="2747961"/>
            <a:ext cx="986398" cy="68103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개발환경</a:t>
            </a:r>
          </a:p>
        </p:txBody>
      </p:sp>
      <p:pic>
        <p:nvPicPr>
          <p:cNvPr id="21" name="Picture 14" descr="파일:java 로고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6885" y="2057408"/>
            <a:ext cx="936521" cy="1715764"/>
          </a:xfrm>
          <a:prstGeom prst="rect">
            <a:avLst/>
          </a:prstGeom>
          <a:noFill/>
        </p:spPr>
      </p:pic>
      <p:pic>
        <p:nvPicPr>
          <p:cNvPr id="22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r="69330"/>
          <a:stretch>
            <a:fillRect/>
          </a:stretch>
        </p:blipFill>
        <p:spPr>
          <a:xfrm>
            <a:off x="3867760" y="2304452"/>
            <a:ext cx="1075071" cy="1365625"/>
          </a:xfrm>
          <a:prstGeom prst="rect">
            <a:avLst/>
          </a:prstGeom>
          <a:noFill/>
        </p:spPr>
      </p:pic>
      <p:pic>
        <p:nvPicPr>
          <p:cNvPr id="23" name="Picture 22" descr="jquery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59569" y="2345842"/>
            <a:ext cx="1376082" cy="1376082"/>
          </a:xfrm>
          <a:prstGeom prst="rect">
            <a:avLst/>
          </a:prstGeom>
          <a:noFill/>
        </p:spPr>
      </p:pic>
      <p:pic>
        <p:nvPicPr>
          <p:cNvPr id="24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31450" r="30980"/>
          <a:stretch>
            <a:fillRect/>
          </a:stretch>
        </p:blipFill>
        <p:spPr>
          <a:xfrm>
            <a:off x="5334857" y="2316176"/>
            <a:ext cx="1316924" cy="1365625"/>
          </a:xfrm>
          <a:prstGeom prst="rect">
            <a:avLst/>
          </a:prstGeom>
          <a:noFill/>
        </p:spPr>
      </p:pic>
      <p:pic>
        <p:nvPicPr>
          <p:cNvPr id="25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69300"/>
          <a:stretch>
            <a:fillRect/>
          </a:stretch>
        </p:blipFill>
        <p:spPr>
          <a:xfrm>
            <a:off x="6987809" y="2304452"/>
            <a:ext cx="1076115" cy="1365625"/>
          </a:xfrm>
          <a:prstGeom prst="rect">
            <a:avLst/>
          </a:prstGeom>
          <a:noFill/>
        </p:spPr>
      </p:pic>
      <p:pic>
        <p:nvPicPr>
          <p:cNvPr id="26" name="Picture 16" descr="https://sungmoon.files.wordpress.com/2013/04/oracle_logo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32507" y="4325815"/>
            <a:ext cx="2848702" cy="1310054"/>
          </a:xfrm>
          <a:prstGeom prst="rect">
            <a:avLst/>
          </a:prstGeom>
          <a:noFill/>
        </p:spPr>
      </p:pic>
      <p:pic>
        <p:nvPicPr>
          <p:cNvPr id="27" name="Picture 30" descr="http://www.rabbitsoft.co.kr/wp/wp-content/uploads/2016/03/apache-tomcat-install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37467" y="4206020"/>
            <a:ext cx="2915740" cy="1403473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75204" y="4289973"/>
            <a:ext cx="2265796" cy="1101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업무분담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4737F3-CD10-4088-B108-BEF107C9BC9E}"/>
              </a:ext>
            </a:extLst>
          </p:cNvPr>
          <p:cNvGrpSpPr/>
          <p:nvPr/>
        </p:nvGrpSpPr>
        <p:grpSpPr>
          <a:xfrm>
            <a:off x="1088350" y="1420874"/>
            <a:ext cx="4787612" cy="4828309"/>
            <a:chOff x="1320078" y="1383290"/>
            <a:chExt cx="4787612" cy="4828309"/>
          </a:xfrm>
        </p:grpSpPr>
        <p:sp>
          <p:nvSpPr>
            <p:cNvPr id="21" name="타원 20"/>
            <p:cNvSpPr/>
            <p:nvPr/>
          </p:nvSpPr>
          <p:spPr>
            <a:xfrm>
              <a:off x="1330036" y="1383290"/>
              <a:ext cx="1145381" cy="128803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2724273" y="1427144"/>
              <a:ext cx="33834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사업자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로그인</a:t>
              </a:r>
              <a:r>
                <a:rPr lang="en-US" altLang="ko-KR" sz="2400" b="1">
                  <a:latin typeface="a옛날목욕탕L"/>
                  <a:ea typeface="a옛날목욕탕L"/>
                </a:rPr>
                <a:t> </a:t>
              </a:r>
              <a:r>
                <a:rPr lang="ko-KR" altLang="en-US" sz="2400" b="1">
                  <a:latin typeface="a옛날목욕탕L"/>
                  <a:ea typeface="a옛날목욕탕L"/>
                </a:rPr>
                <a:t>및 </a:t>
              </a: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회원가입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프로젝트 관리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320078" y="3094326"/>
              <a:ext cx="1145381" cy="128803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2702625" y="3507512"/>
              <a:ext cx="33933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헬스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341726" y="4923560"/>
              <a:ext cx="1145381" cy="128803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1" name="TextBox 1"/>
            <p:cNvSpPr txBox="1"/>
            <p:nvPr/>
          </p:nvSpPr>
          <p:spPr>
            <a:xfrm>
              <a:off x="2724273" y="5152080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회원 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마이페이지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 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문의내역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CE79B2B-473A-40BC-A1AE-49AAEDA3027E}"/>
              </a:ext>
            </a:extLst>
          </p:cNvPr>
          <p:cNvGrpSpPr/>
          <p:nvPr/>
        </p:nvGrpSpPr>
        <p:grpSpPr>
          <a:xfrm>
            <a:off x="6587138" y="1198850"/>
            <a:ext cx="4734791" cy="5394958"/>
            <a:chOff x="7016629" y="1254268"/>
            <a:chExt cx="4734791" cy="5394958"/>
          </a:xfrm>
        </p:grpSpPr>
        <p:sp>
          <p:nvSpPr>
            <p:cNvPr id="33" name="타원 32"/>
            <p:cNvSpPr/>
            <p:nvPr/>
          </p:nvSpPr>
          <p:spPr>
            <a:xfrm>
              <a:off x="7016629" y="1254268"/>
              <a:ext cx="1145381" cy="128803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4" name="TextBox 1"/>
            <p:cNvSpPr txBox="1"/>
            <p:nvPr/>
          </p:nvSpPr>
          <p:spPr>
            <a:xfrm>
              <a:off x="8399176" y="1482788"/>
              <a:ext cx="27527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요가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필라테스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latin typeface="a옛날목욕탕L"/>
                <a:ea typeface="a옛날목욕탕L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7027451" y="2633445"/>
              <a:ext cx="1145381" cy="128803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7" name="TextBox 1"/>
            <p:cNvSpPr txBox="1"/>
            <p:nvPr/>
          </p:nvSpPr>
          <p:spPr>
            <a:xfrm>
              <a:off x="8409998" y="2990630"/>
              <a:ext cx="2752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관리자페이지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7016630" y="3992704"/>
              <a:ext cx="1145381" cy="1288039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8420826" y="4165692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사용자리뷰</a:t>
              </a:r>
              <a:r>
                <a:rPr lang="en-US" altLang="ko-KR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헬스장 검색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016629" y="5361187"/>
              <a:ext cx="1145381" cy="1288039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8420826" y="5696724"/>
              <a:ext cx="33305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커뮤니티 게시판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개발일정</a:t>
            </a:r>
          </a:p>
        </p:txBody>
      </p:sp>
      <p:graphicFrame>
        <p:nvGraphicFramePr>
          <p:cNvPr id="22" name="표 26"/>
          <p:cNvGraphicFramePr>
            <a:graphicFrameLocks noGrp="1"/>
          </p:cNvGraphicFramePr>
          <p:nvPr/>
        </p:nvGraphicFramePr>
        <p:xfrm>
          <a:off x="612000" y="1350000"/>
          <a:ext cx="10979990" cy="49319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4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10659"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/>
                      </a:pPr>
                      <a:endParaRPr lang="ko-KR" altLang="en-US" sz="1200" b="1" kern="1200" dirty="0">
                        <a:solidFill>
                          <a:srgbClr val="586776"/>
                        </a:solidFill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01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065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 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프로젝트기획</a:t>
                      </a:r>
                      <a:endParaRPr lang="en-US" altLang="ko-KR" sz="1400" b="1" kern="1200">
                        <a:solidFill>
                          <a:srgbClr val="58677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클래스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베타 테스트 </a:t>
                      </a: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&amp;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디버깅</a:t>
                      </a:r>
                      <a:endParaRPr lang="en-US" altLang="ko-KR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최종 발표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오른쪽 화살표 29"/>
          <p:cNvSpPr/>
          <p:nvPr/>
        </p:nvSpPr>
        <p:spPr>
          <a:xfrm>
            <a:off x="3506400" y="2088000"/>
            <a:ext cx="628592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오른쪽 화살표 29"/>
          <p:cNvSpPr/>
          <p:nvPr/>
        </p:nvSpPr>
        <p:spPr>
          <a:xfrm>
            <a:off x="4042954" y="2716650"/>
            <a:ext cx="72325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29"/>
          <p:cNvSpPr/>
          <p:nvPr/>
        </p:nvSpPr>
        <p:spPr>
          <a:xfrm>
            <a:off x="5225143" y="4589179"/>
            <a:ext cx="476642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0088174" y="5206137"/>
            <a:ext cx="79095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29"/>
          <p:cNvSpPr/>
          <p:nvPr/>
        </p:nvSpPr>
        <p:spPr>
          <a:xfrm>
            <a:off x="11062323" y="5768978"/>
            <a:ext cx="357995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오른쪽 화살표 29"/>
          <p:cNvSpPr/>
          <p:nvPr/>
        </p:nvSpPr>
        <p:spPr>
          <a:xfrm>
            <a:off x="4558641" y="3429000"/>
            <a:ext cx="1233904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오른쪽 화살표 29"/>
          <p:cNvSpPr/>
          <p:nvPr/>
        </p:nvSpPr>
        <p:spPr>
          <a:xfrm>
            <a:off x="4845061" y="3954215"/>
            <a:ext cx="1758213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14052" y="386240"/>
            <a:ext cx="2752725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목차</a:t>
            </a:r>
          </a:p>
        </p:txBody>
      </p:sp>
      <p:cxnSp>
        <p:nvCxnSpPr>
          <p:cNvPr id="10" name="직선 연결선 15"/>
          <p:cNvCxnSpPr/>
          <p:nvPr/>
        </p:nvCxnSpPr>
        <p:spPr>
          <a:xfrm rot="5400000">
            <a:off x="4208182" y="3380400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"/>
          <p:cNvSpPr/>
          <p:nvPr/>
        </p:nvSpPr>
        <p:spPr>
          <a:xfrm>
            <a:off x="6436301" y="462048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8.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작업일정</a:t>
            </a:r>
          </a:p>
        </p:txBody>
      </p:sp>
      <p:sp>
        <p:nvSpPr>
          <p:cNvPr id="14" name="모서리가 둥근 직사각형 2"/>
          <p:cNvSpPr/>
          <p:nvPr/>
        </p:nvSpPr>
        <p:spPr>
          <a:xfrm>
            <a:off x="6422881" y="358875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7.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업무분담</a:t>
            </a:r>
          </a:p>
        </p:txBody>
      </p:sp>
      <p:sp>
        <p:nvSpPr>
          <p:cNvPr id="15" name="모서리가 둥근 직사각형 2"/>
          <p:cNvSpPr/>
          <p:nvPr/>
        </p:nvSpPr>
        <p:spPr>
          <a:xfrm>
            <a:off x="6426942" y="1591108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5.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17" name="모서리가 둥근 직사각형 2"/>
          <p:cNvSpPr/>
          <p:nvPr/>
        </p:nvSpPr>
        <p:spPr>
          <a:xfrm>
            <a:off x="1248599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프로젝트 주제 및 기획의도</a:t>
            </a:r>
          </a:p>
        </p:txBody>
      </p:sp>
      <p:sp>
        <p:nvSpPr>
          <p:cNvPr id="18" name="모서리가 둥근 직사각형 2"/>
          <p:cNvSpPr/>
          <p:nvPr/>
        </p:nvSpPr>
        <p:spPr>
          <a:xfrm>
            <a:off x="1251009" y="1584303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팀원소개</a:t>
            </a:r>
          </a:p>
        </p:txBody>
      </p:sp>
      <p:sp>
        <p:nvSpPr>
          <p:cNvPr id="19" name="모서리가 둥근 직사각형 2"/>
          <p:cNvSpPr/>
          <p:nvPr/>
        </p:nvSpPr>
        <p:spPr>
          <a:xfrm>
            <a:off x="1237713" y="3609047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유사사이트 기능분석 및 평가</a:t>
            </a:r>
          </a:p>
        </p:txBody>
      </p:sp>
      <p:sp>
        <p:nvSpPr>
          <p:cNvPr id="20" name="모서리가 둥근 직사각형 2"/>
          <p:cNvSpPr/>
          <p:nvPr/>
        </p:nvSpPr>
        <p:spPr>
          <a:xfrm>
            <a:off x="1231817" y="4606904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구현할 목표 기능</a:t>
            </a:r>
          </a:p>
        </p:txBody>
      </p:sp>
      <p:sp>
        <p:nvSpPr>
          <p:cNvPr id="21" name="모서리가 둥근 직사각형 2"/>
          <p:cNvSpPr/>
          <p:nvPr/>
        </p:nvSpPr>
        <p:spPr>
          <a:xfrm>
            <a:off x="6417026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6.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개발환경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팀원소개</a:t>
            </a:r>
          </a:p>
        </p:txBody>
      </p:sp>
      <p:sp>
        <p:nvSpPr>
          <p:cNvPr id="3" name="타원 2"/>
          <p:cNvSpPr/>
          <p:nvPr/>
        </p:nvSpPr>
        <p:spPr>
          <a:xfrm>
            <a:off x="740506" y="1343890"/>
            <a:ext cx="1853262" cy="20457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타원 3"/>
          <p:cNvSpPr/>
          <p:nvPr/>
        </p:nvSpPr>
        <p:spPr>
          <a:xfrm>
            <a:off x="3690010" y="1343890"/>
            <a:ext cx="1853262" cy="20457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타원 4"/>
          <p:cNvSpPr/>
          <p:nvPr/>
        </p:nvSpPr>
        <p:spPr>
          <a:xfrm>
            <a:off x="6716145" y="1343889"/>
            <a:ext cx="1853262" cy="20457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타원 5"/>
          <p:cNvSpPr/>
          <p:nvPr/>
        </p:nvSpPr>
        <p:spPr>
          <a:xfrm>
            <a:off x="9616075" y="1343890"/>
            <a:ext cx="1853262" cy="20457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2124230" y="4040878"/>
            <a:ext cx="1853262" cy="204571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5347143" y="4030052"/>
            <a:ext cx="1853262" cy="204571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타원 8"/>
          <p:cNvSpPr/>
          <p:nvPr/>
        </p:nvSpPr>
        <p:spPr>
          <a:xfrm>
            <a:off x="8435840" y="3989787"/>
            <a:ext cx="1853262" cy="204571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TextBox 1"/>
          <p:cNvSpPr txBox="1"/>
          <p:nvPr/>
        </p:nvSpPr>
        <p:spPr>
          <a:xfrm>
            <a:off x="740506" y="3429000"/>
            <a:ext cx="1835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팀장</a:t>
            </a:r>
            <a:r>
              <a: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양동균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24083" y="3429000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정세화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50218" y="350528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김도영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850148" y="346387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박준일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27252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이규연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71813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구미향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71336" y="6138861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윤지선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10800000">
            <a:off x="2269764" y="4650457"/>
            <a:ext cx="7879772" cy="10824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"/>
          <p:cNvSpPr txBox="1"/>
          <p:nvPr/>
        </p:nvSpPr>
        <p:spPr>
          <a:xfrm>
            <a:off x="1175858" y="4878717"/>
            <a:ext cx="10573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다양한 운동을 쉽게 배우고 익히는데 필요한 정보를 제공하고 </a:t>
            </a:r>
            <a:endParaRPr lang="en-US" altLang="ko-KR" sz="280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운동시설 </a:t>
            </a: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검색을 통해 운동을 가까이 하도록 </a:t>
            </a: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도와주는 웹사이트 </a:t>
            </a:r>
            <a:endParaRPr lang="ko-KR" altLang="en-US" sz="280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124DD-435B-4707-B7FB-D6F606D8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51" y="1341769"/>
            <a:ext cx="4209798" cy="309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EB0B4FD-1FEC-43CA-915B-C73BFABE6836}"/>
              </a:ext>
            </a:extLst>
          </p:cNvPr>
          <p:cNvSpPr/>
          <p:nvPr/>
        </p:nvSpPr>
        <p:spPr>
          <a:xfrm>
            <a:off x="6430895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57FF50-69AF-4F6F-AB60-7D7B7BE54DD7}"/>
              </a:ext>
            </a:extLst>
          </p:cNvPr>
          <p:cNvSpPr/>
          <p:nvPr/>
        </p:nvSpPr>
        <p:spPr>
          <a:xfrm>
            <a:off x="817418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51834" y="4339673"/>
            <a:ext cx="507353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운동종류에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따른 부위별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난이도별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운동정보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동영상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운동방법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를 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초보자도 운동을 쉽게 시작할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557518" y="4182188"/>
            <a:ext cx="5047386" cy="1700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등록되어있는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헬스장 및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체육시설 위치 검색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en-US" altLang="ko-KR">
                <a:latin typeface="a옛날목욕탕L"/>
                <a:ea typeface="a옛날목욕탕L"/>
              </a:rPr>
              <a:t>+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사용자의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위치를 기반으로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주변 헬스장 정보제공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운동을 할 수 있는 환경에 쉽게 접근 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F5CECB-18F5-44BC-A4AD-DED141D10176}"/>
              </a:ext>
            </a:extLst>
          </p:cNvPr>
          <p:cNvGrpSpPr/>
          <p:nvPr/>
        </p:nvGrpSpPr>
        <p:grpSpPr>
          <a:xfrm>
            <a:off x="1267798" y="1286309"/>
            <a:ext cx="9631822" cy="2600225"/>
            <a:chOff x="687032" y="1224628"/>
            <a:chExt cx="9631822" cy="2600225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87032" y="1711484"/>
              <a:ext cx="754286" cy="125714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6" name="오른쪽 화살표 21"/>
            <p:cNvSpPr/>
            <p:nvPr/>
          </p:nvSpPr>
          <p:spPr>
            <a:xfrm>
              <a:off x="1790606" y="2133792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18478" y="1792491"/>
              <a:ext cx="1561754" cy="117613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8" name="오른쪽 화살표 22"/>
            <p:cNvSpPr/>
            <p:nvPr/>
          </p:nvSpPr>
          <p:spPr>
            <a:xfrm rot="20244421">
              <a:off x="5031427" y="1779663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40670ED-8608-4723-94FA-1F2351968C92}"/>
                </a:ext>
              </a:extLst>
            </p:cNvPr>
            <p:cNvGrpSpPr/>
            <p:nvPr/>
          </p:nvGrpSpPr>
          <p:grpSpPr>
            <a:xfrm>
              <a:off x="6083709" y="2346098"/>
              <a:ext cx="1429583" cy="1478755"/>
              <a:chOff x="797539" y="4785875"/>
              <a:chExt cx="1599999" cy="15955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4"/>
              <a:srcRect b="23047"/>
              <a:stretch/>
            </p:blipFill>
            <p:spPr>
              <a:xfrm>
                <a:off x="996874" y="5003976"/>
                <a:ext cx="888888" cy="684024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797539" y="4785875"/>
                <a:ext cx="1599999" cy="1595500"/>
                <a:chOff x="-326" y="4865629"/>
                <a:chExt cx="1599999" cy="1599999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326" y="4865629"/>
                  <a:ext cx="1599999" cy="1599999"/>
                </a:xfrm>
                <a:prstGeom prst="rect">
                  <a:avLst/>
                </a:prstGeom>
              </p:spPr>
            </p:pic>
            <p:sp>
              <p:nvSpPr>
                <p:cNvPr id="37" name="직사각형 36"/>
                <p:cNvSpPr/>
                <p:nvPr/>
              </p:nvSpPr>
              <p:spPr>
                <a:xfrm>
                  <a:off x="57588" y="6121173"/>
                  <a:ext cx="952233" cy="28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/>
                  </a:pPr>
                  <a:endParaRPr/>
                </a:p>
              </p:txBody>
            </p:sp>
          </p:grpSp>
        </p:grpSp>
        <p:sp>
          <p:nvSpPr>
            <p:cNvPr id="38" name="오른쪽 화살표 22"/>
            <p:cNvSpPr/>
            <p:nvPr/>
          </p:nvSpPr>
          <p:spPr>
            <a:xfrm rot="1068465">
              <a:off x="5037789" y="259223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8500445" y="1664632"/>
              <a:ext cx="1818409" cy="1805000"/>
              <a:chOff x="3992440" y="4416136"/>
              <a:chExt cx="1818409" cy="1805000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096350" y="4416136"/>
                <a:ext cx="1714500" cy="17145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992440" y="5907937"/>
                <a:ext cx="1353600" cy="31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FF63040-FFC0-4800-B7BD-DC874CC81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360"/>
            <a:stretch/>
          </p:blipFill>
          <p:spPr>
            <a:xfrm>
              <a:off x="5850129" y="1224628"/>
              <a:ext cx="1862859" cy="1113907"/>
            </a:xfrm>
            <a:prstGeom prst="rect">
              <a:avLst/>
            </a:prstGeom>
          </p:spPr>
        </p:pic>
        <p:sp>
          <p:nvSpPr>
            <p:cNvPr id="33" name="오른쪽 화살표 22">
              <a:extLst>
                <a:ext uri="{FF2B5EF4-FFF2-40B4-BE49-F238E27FC236}">
                  <a16:creationId xmlns:a16="http://schemas.microsoft.com/office/drawing/2014/main" id="{80D94009-0452-4A2F-B0AE-FFC1A112F181}"/>
                </a:ext>
              </a:extLst>
            </p:cNvPr>
            <p:cNvSpPr/>
            <p:nvPr/>
          </p:nvSpPr>
          <p:spPr>
            <a:xfrm rot="1125985">
              <a:off x="7990550" y="1751995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오른쪽 화살표 22">
              <a:extLst>
                <a:ext uri="{FF2B5EF4-FFF2-40B4-BE49-F238E27FC236}">
                  <a16:creationId xmlns:a16="http://schemas.microsoft.com/office/drawing/2014/main" id="{A0B3F9CE-3583-473F-A55B-6521AD67705E}"/>
                </a:ext>
              </a:extLst>
            </p:cNvPr>
            <p:cNvSpPr/>
            <p:nvPr/>
          </p:nvSpPr>
          <p:spPr>
            <a:xfrm rot="20947942">
              <a:off x="7970253" y="273868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6592841" y="2315274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너무 많은 게시판 목록</a:t>
            </a:r>
            <a:r>
              <a:rPr lang="en-US" altLang="ko-KR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다음카페</a:t>
            </a:r>
            <a:r>
              <a:rPr lang="en-US" altLang="ko-KR" sz="900" b="1" dirty="0">
                <a:latin typeface="a옛날목욕탕L"/>
                <a:ea typeface="a옛날목욕탕L"/>
              </a:rPr>
              <a:t> – 94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, </a:t>
            </a:r>
            <a:r>
              <a:rPr lang="ko-KR" altLang="en-US" sz="900" b="1" dirty="0" err="1">
                <a:latin typeface="a옛날목욕탕L"/>
                <a:ea typeface="a옛날목욕탕L"/>
              </a:rPr>
              <a:t>네이버카페</a:t>
            </a:r>
            <a:r>
              <a:rPr lang="ko-KR" altLang="en-US" sz="900" b="1" dirty="0">
                <a:latin typeface="a옛날목욕탕L"/>
                <a:ea typeface="a옛날목욕탕L"/>
              </a:rPr>
              <a:t> </a:t>
            </a:r>
            <a:r>
              <a:rPr lang="en-US" altLang="ko-KR" sz="900" b="1" dirty="0">
                <a:latin typeface="a옛날목욕탕L"/>
                <a:ea typeface="a옛날목욕탕L"/>
              </a:rPr>
              <a:t>– 121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으로 인해 사용자가 원하는 데이터의 항목을 찾기가 어려움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47830" y="4078001"/>
            <a:ext cx="5047386" cy="69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게시판 목록의 제목이 모호해서 게시판의 특성이 불분명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8" y="1565637"/>
            <a:ext cx="4781739" cy="377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20" y="2315274"/>
            <a:ext cx="4601553" cy="379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47830" y="2517031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특정 헬스장 홈페이지로 운동방법을 소개하기보다는 헬스장 홍보에 목적을 두는 외국 </a:t>
            </a:r>
            <a:r>
              <a:rPr lang="ko-KR" altLang="en-US" sz="2000" b="1" dirty="0" err="1">
                <a:solidFill>
                  <a:schemeClr val="tx1"/>
                </a:solidFill>
                <a:latin typeface="a옛날목욕탕L"/>
                <a:ea typeface="a옛날목욕탕L"/>
              </a:rPr>
              <a:t>웹페이지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3" y="1847798"/>
            <a:ext cx="5667919" cy="398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6647830" y="4078001"/>
            <a:ext cx="5047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1" dirty="0">
                <a:latin typeface="a옛날목욕탕L"/>
                <a:ea typeface="a옛날목욕탕L"/>
              </a:rPr>
              <a:t>특정 헬스장 홈페이지 이기에 여러 헬스장들을 비교하는데 어려움이 있음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D445C1F-00B5-4E9F-9885-9B3DDE6A4B48}"/>
              </a:ext>
            </a:extLst>
          </p:cNvPr>
          <p:cNvSpPr/>
          <p:nvPr/>
        </p:nvSpPr>
        <p:spPr>
          <a:xfrm>
            <a:off x="8790538" y="1607127"/>
            <a:ext cx="2459353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EF6C570-6DFA-4684-A532-30A40828B315}"/>
              </a:ext>
            </a:extLst>
          </p:cNvPr>
          <p:cNvSpPr/>
          <p:nvPr/>
        </p:nvSpPr>
        <p:spPr>
          <a:xfrm>
            <a:off x="4211782" y="1607127"/>
            <a:ext cx="353979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A851D3D-119D-4FC1-B9C5-684D19635E51}"/>
              </a:ext>
            </a:extLst>
          </p:cNvPr>
          <p:cNvSpPr/>
          <p:nvPr/>
        </p:nvSpPr>
        <p:spPr>
          <a:xfrm>
            <a:off x="693559" y="1607127"/>
            <a:ext cx="285320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목표기능</a:t>
            </a:r>
          </a:p>
        </p:txBody>
      </p:sp>
      <p:cxnSp>
        <p:nvCxnSpPr>
          <p:cNvPr id="22" name="직선 연결선 15"/>
          <p:cNvCxnSpPr/>
          <p:nvPr/>
        </p:nvCxnSpPr>
        <p:spPr>
          <a:xfrm rot="5400000">
            <a:off x="6308012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/>
          <p:cNvCxnSpPr/>
          <p:nvPr/>
        </p:nvCxnSpPr>
        <p:spPr>
          <a:xfrm rot="5400000">
            <a:off x="2081443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/>
          <p:nvPr/>
        </p:nvSpPr>
        <p:spPr>
          <a:xfrm>
            <a:off x="931205" y="1729941"/>
            <a:ext cx="2550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운동방법 제공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3559" y="2553366"/>
            <a:ext cx="32310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운동 종류 구분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카테고리로 세분화하여 제공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가독성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접근성이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뛰어난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뷰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구성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초보자도 쉽게 </a:t>
            </a: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원하는 </a:t>
            </a:r>
            <a:endParaRPr lang="en-US" altLang="ko-KR" sz="2000" b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항목을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찾아 운동을 즐길 수 있도록 구성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231045" y="1729941"/>
            <a:ext cx="1760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커뮤니티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543730" y="2553366"/>
            <a:ext cx="31346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회원들 끼리 소통 할 수 있는 게시판 기능 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개인이 스케줄러를 통해 본인의 날짜 별 동영상 시청목록을 기록하는    운동 스케줄 관리 기능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35640" y="1729941"/>
            <a:ext cx="3415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헬스장 등록 및 검색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406943" y="2540092"/>
            <a:ext cx="2918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사업자로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회원가입시</a:t>
            </a:r>
            <a:r>
              <a:rPr lang="en-US" altLang="ko-KR" sz="2000" dirty="0">
                <a:latin typeface="a옛날목욕탕L"/>
                <a:ea typeface="a옛날목욕탕L"/>
              </a:rPr>
              <a:t>, </a:t>
            </a:r>
            <a:r>
              <a:rPr lang="ko-KR" altLang="en-US" sz="2000" dirty="0">
                <a:latin typeface="a옛날목욕탕L"/>
                <a:ea typeface="a옛날목욕탕L"/>
              </a:rPr>
              <a:t>헬스장 등록 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2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현재 위치 기반의 내 주변 운동시설 검색기능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marL="457200" lvl="0" indent="-457200">
              <a:buAutoNum type="arabicPeriod"/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3.</a:t>
            </a:r>
            <a:r>
              <a:rPr lang="ko-KR" altLang="en-US" sz="2000" dirty="0">
                <a:latin typeface="a옛날목욕탕L"/>
                <a:ea typeface="a옛날목욕탕L"/>
              </a:rPr>
              <a:t> 페이지에 등록된 운동시설 검색 기능</a:t>
            </a:r>
          </a:p>
          <a:p>
            <a:pPr lvl="0">
              <a:defRPr/>
            </a:pP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21" name="순서도: 수행의 시작/종료 32"/>
          <p:cNvSpPr/>
          <p:nvPr/>
        </p:nvSpPr>
        <p:spPr>
          <a:xfrm>
            <a:off x="2206592" y="3429001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23" name="순서도: 수행의 시작/종료 54"/>
          <p:cNvSpPr/>
          <p:nvPr/>
        </p:nvSpPr>
        <p:spPr>
          <a:xfrm>
            <a:off x="4500463" y="2156343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페이지</a:t>
            </a:r>
          </a:p>
        </p:txBody>
      </p:sp>
      <p:sp>
        <p:nvSpPr>
          <p:cNvPr id="24" name="순서도: 수행의 시작/종료 55"/>
          <p:cNvSpPr/>
          <p:nvPr/>
        </p:nvSpPr>
        <p:spPr>
          <a:xfrm>
            <a:off x="4511085" y="2919330"/>
            <a:ext cx="189006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헬스장검색 페이지</a:t>
            </a:r>
          </a:p>
        </p:txBody>
      </p:sp>
      <p:sp>
        <p:nvSpPr>
          <p:cNvPr id="25" name="순서도: 수행의 시작/종료 56"/>
          <p:cNvSpPr/>
          <p:nvPr/>
        </p:nvSpPr>
        <p:spPr>
          <a:xfrm>
            <a:off x="4522899" y="5197597"/>
            <a:ext cx="1846772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커뮤니티 페이지</a:t>
            </a:r>
          </a:p>
        </p:txBody>
      </p:sp>
      <p:sp>
        <p:nvSpPr>
          <p:cNvPr id="27" name="순서도: 수행의 시작/종료 58"/>
          <p:cNvSpPr/>
          <p:nvPr/>
        </p:nvSpPr>
        <p:spPr>
          <a:xfrm>
            <a:off x="6987041" y="6182676"/>
            <a:ext cx="197665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식단 게시판</a:t>
            </a: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584039" y="3157837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TextBox 76"/>
          <p:cNvSpPr txBox="1"/>
          <p:nvPr/>
        </p:nvSpPr>
        <p:spPr>
          <a:xfrm>
            <a:off x="639596" y="4300937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사용자</a:t>
            </a:r>
          </a:p>
        </p:txBody>
      </p:sp>
      <p:sp>
        <p:nvSpPr>
          <p:cNvPr id="30" name="순서도: 수행의 시작/종료 81"/>
          <p:cNvSpPr/>
          <p:nvPr/>
        </p:nvSpPr>
        <p:spPr>
          <a:xfrm>
            <a:off x="4522898" y="4074792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400" dirty="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31" name="순서도: 수행의 시작/종료 82"/>
          <p:cNvSpPr/>
          <p:nvPr/>
        </p:nvSpPr>
        <p:spPr>
          <a:xfrm>
            <a:off x="6823092" y="3524343"/>
            <a:ext cx="2149842" cy="73678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검색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해당 헬스장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디테일뷰 페이지 이동</a:t>
            </a:r>
          </a:p>
        </p:txBody>
      </p:sp>
      <p:sp>
        <p:nvSpPr>
          <p:cNvPr id="32" name="순서도: 수행의 시작/종료 83"/>
          <p:cNvSpPr/>
          <p:nvPr/>
        </p:nvSpPr>
        <p:spPr>
          <a:xfrm>
            <a:off x="6920504" y="4538732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운동모임 게시판</a:t>
            </a:r>
          </a:p>
        </p:txBody>
      </p:sp>
      <p:sp>
        <p:nvSpPr>
          <p:cNvPr id="33" name="순서도: 수행의 시작/종료 84"/>
          <p:cNvSpPr/>
          <p:nvPr/>
        </p:nvSpPr>
        <p:spPr>
          <a:xfrm>
            <a:off x="6931328" y="5082369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QnA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게시판</a:t>
            </a:r>
          </a:p>
        </p:txBody>
      </p:sp>
      <p:sp>
        <p:nvSpPr>
          <p:cNvPr id="34" name="순서도: 수행의 시작/종료 85"/>
          <p:cNvSpPr/>
          <p:nvPr/>
        </p:nvSpPr>
        <p:spPr>
          <a:xfrm>
            <a:off x="6942153" y="5626295"/>
            <a:ext cx="203077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후기 게시판</a:t>
            </a:r>
          </a:p>
        </p:txBody>
      </p:sp>
      <p:sp>
        <p:nvSpPr>
          <p:cNvPr id="35" name="순서도: 수행의 시작/종료 86"/>
          <p:cNvSpPr/>
          <p:nvPr/>
        </p:nvSpPr>
        <p:spPr>
          <a:xfrm>
            <a:off x="9628427" y="5197597"/>
            <a:ext cx="2409614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게시글등록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삭제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수정</a:t>
            </a:r>
          </a:p>
        </p:txBody>
      </p:sp>
      <p:sp>
        <p:nvSpPr>
          <p:cNvPr id="36" name="순서도: 수행의 시작/종료 34"/>
          <p:cNvSpPr/>
          <p:nvPr/>
        </p:nvSpPr>
        <p:spPr>
          <a:xfrm>
            <a:off x="4522899" y="1410026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회원가입</a:t>
            </a:r>
          </a:p>
        </p:txBody>
      </p:sp>
      <p:cxnSp>
        <p:nvCxnSpPr>
          <p:cNvPr id="37" name="직선 화살표 연결선 36"/>
          <p:cNvCxnSpPr>
            <a:endCxn id="21" idx="1"/>
          </p:cNvCxnSpPr>
          <p:nvPr/>
        </p:nvCxnSpPr>
        <p:spPr>
          <a:xfrm>
            <a:off x="1594907" y="3667508"/>
            <a:ext cx="611684" cy="0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9"/>
          <p:cNvCxnSpPr>
            <a:stCxn id="21" idx="3"/>
            <a:endCxn id="30" idx="1"/>
          </p:cNvCxnSpPr>
          <p:nvPr/>
        </p:nvCxnSpPr>
        <p:spPr>
          <a:xfrm>
            <a:off x="3889431" y="3667508"/>
            <a:ext cx="633467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41"/>
          <p:cNvCxnSpPr>
            <a:stCxn id="21" idx="3"/>
            <a:endCxn id="36" idx="1"/>
          </p:cNvCxnSpPr>
          <p:nvPr/>
        </p:nvCxnSpPr>
        <p:spPr>
          <a:xfrm rot="5400000" flipH="1" flipV="1">
            <a:off x="3196677" y="2341287"/>
            <a:ext cx="2018974" cy="633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51"/>
          <p:cNvCxnSpPr>
            <a:stCxn id="21" idx="3"/>
            <a:endCxn id="23" idx="1"/>
          </p:cNvCxnSpPr>
          <p:nvPr/>
        </p:nvCxnSpPr>
        <p:spPr>
          <a:xfrm flipV="1">
            <a:off x="3889431" y="2394850"/>
            <a:ext cx="611032" cy="127265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1"/>
          <p:cNvCxnSpPr>
            <a:stCxn id="21" idx="3"/>
            <a:endCxn id="24" idx="1"/>
          </p:cNvCxnSpPr>
          <p:nvPr/>
        </p:nvCxnSpPr>
        <p:spPr>
          <a:xfrm flipV="1">
            <a:off x="3889431" y="3157837"/>
            <a:ext cx="621654" cy="50967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5"/>
          <p:cNvCxnSpPr>
            <a:stCxn id="21" idx="3"/>
            <a:endCxn id="25" idx="1"/>
          </p:cNvCxnSpPr>
          <p:nvPr/>
        </p:nvCxnSpPr>
        <p:spPr>
          <a:xfrm>
            <a:off x="3889431" y="3667508"/>
            <a:ext cx="633468" cy="1768596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67"/>
          <p:cNvCxnSpPr>
            <a:stCxn id="25" idx="3"/>
            <a:endCxn id="27" idx="1"/>
          </p:cNvCxnSpPr>
          <p:nvPr/>
        </p:nvCxnSpPr>
        <p:spPr>
          <a:xfrm>
            <a:off x="6369671" y="5436104"/>
            <a:ext cx="617370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72"/>
          <p:cNvCxnSpPr>
            <a:stCxn id="24" idx="3"/>
            <a:endCxn id="31" idx="1"/>
          </p:cNvCxnSpPr>
          <p:nvPr/>
        </p:nvCxnSpPr>
        <p:spPr>
          <a:xfrm>
            <a:off x="6401154" y="3157837"/>
            <a:ext cx="421938" cy="73489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7"/>
          <p:cNvCxnSpPr>
            <a:stCxn id="25" idx="3"/>
            <a:endCxn id="32" idx="1"/>
          </p:cNvCxnSpPr>
          <p:nvPr/>
        </p:nvCxnSpPr>
        <p:spPr>
          <a:xfrm flipV="1">
            <a:off x="6369671" y="4777239"/>
            <a:ext cx="550833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9"/>
          <p:cNvCxnSpPr>
            <a:stCxn id="25" idx="3"/>
            <a:endCxn id="33" idx="1"/>
          </p:cNvCxnSpPr>
          <p:nvPr/>
        </p:nvCxnSpPr>
        <p:spPr>
          <a:xfrm flipV="1">
            <a:off x="6369671" y="5320876"/>
            <a:ext cx="561657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96"/>
          <p:cNvCxnSpPr>
            <a:stCxn id="25" idx="3"/>
            <a:endCxn id="34" idx="1"/>
          </p:cNvCxnSpPr>
          <p:nvPr/>
        </p:nvCxnSpPr>
        <p:spPr>
          <a:xfrm>
            <a:off x="6369671" y="5436104"/>
            <a:ext cx="572482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98"/>
          <p:cNvCxnSpPr>
            <a:stCxn id="27" idx="3"/>
            <a:endCxn id="35" idx="1"/>
          </p:cNvCxnSpPr>
          <p:nvPr/>
        </p:nvCxnSpPr>
        <p:spPr>
          <a:xfrm flipV="1">
            <a:off x="8963698" y="5436104"/>
            <a:ext cx="664729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98"/>
          <p:cNvCxnSpPr>
            <a:stCxn id="34" idx="3"/>
            <a:endCxn id="35" idx="1"/>
          </p:cNvCxnSpPr>
          <p:nvPr/>
        </p:nvCxnSpPr>
        <p:spPr>
          <a:xfrm flipV="1">
            <a:off x="8972931" y="5436104"/>
            <a:ext cx="655496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98"/>
          <p:cNvCxnSpPr>
            <a:stCxn id="33" idx="3"/>
            <a:endCxn id="35" idx="1"/>
          </p:cNvCxnSpPr>
          <p:nvPr/>
        </p:nvCxnSpPr>
        <p:spPr>
          <a:xfrm>
            <a:off x="8983755" y="5320876"/>
            <a:ext cx="644672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98"/>
          <p:cNvCxnSpPr>
            <a:stCxn id="32" idx="3"/>
            <a:endCxn id="35" idx="1"/>
          </p:cNvCxnSpPr>
          <p:nvPr/>
        </p:nvCxnSpPr>
        <p:spPr>
          <a:xfrm>
            <a:off x="8972931" y="4777239"/>
            <a:ext cx="655496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65"/>
          <p:cNvCxnSpPr>
            <a:stCxn id="30" idx="2"/>
            <a:endCxn id="25" idx="0"/>
          </p:cNvCxnSpPr>
          <p:nvPr/>
        </p:nvCxnSpPr>
        <p:spPr>
          <a:xfrm>
            <a:off x="5445497" y="4551806"/>
            <a:ext cx="788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54"/>
          <p:cNvSpPr/>
          <p:nvPr/>
        </p:nvSpPr>
        <p:spPr>
          <a:xfrm>
            <a:off x="6935152" y="2274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rgbClr val="25415D"/>
                </a:solidFill>
                <a:latin typeface="맑은 고딕"/>
                <a:ea typeface="맑은 고딕"/>
              </a:rPr>
              <a:t>필라테스</a:t>
            </a:r>
            <a:endParaRPr lang="ko-KR" altLang="en-US" sz="1400" dirty="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92" name="순서도: 수행의 시작/종료 54"/>
          <p:cNvSpPr/>
          <p:nvPr/>
        </p:nvSpPr>
        <p:spPr>
          <a:xfrm>
            <a:off x="6935152" y="1727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요가</a:t>
            </a:r>
          </a:p>
        </p:txBody>
      </p:sp>
      <p:sp>
        <p:nvSpPr>
          <p:cNvPr id="93" name="순서도: 수행의 시작/종료 54"/>
          <p:cNvSpPr/>
          <p:nvPr/>
        </p:nvSpPr>
        <p:spPr>
          <a:xfrm>
            <a:off x="6935152" y="1171520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헬스</a:t>
            </a:r>
          </a:p>
        </p:txBody>
      </p:sp>
      <p:sp>
        <p:nvSpPr>
          <p:cNvPr id="94" name="순서도: 수행의 시작/종료 54"/>
          <p:cNvSpPr/>
          <p:nvPr/>
        </p:nvSpPr>
        <p:spPr>
          <a:xfrm>
            <a:off x="6935152" y="2842811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맨몸운동</a:t>
            </a:r>
          </a:p>
        </p:txBody>
      </p:sp>
      <p:cxnSp>
        <p:nvCxnSpPr>
          <p:cNvPr id="130" name="직선 화살표 연결선 72"/>
          <p:cNvCxnSpPr>
            <a:stCxn id="23" idx="3"/>
            <a:endCxn id="93" idx="1"/>
          </p:cNvCxnSpPr>
          <p:nvPr/>
        </p:nvCxnSpPr>
        <p:spPr>
          <a:xfrm flipV="1">
            <a:off x="6390531" y="1410027"/>
            <a:ext cx="544621" cy="98482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72"/>
          <p:cNvCxnSpPr>
            <a:stCxn id="23" idx="3"/>
            <a:endCxn id="92" idx="1"/>
          </p:cNvCxnSpPr>
          <p:nvPr/>
        </p:nvCxnSpPr>
        <p:spPr>
          <a:xfrm flipV="1">
            <a:off x="6390531" y="1965733"/>
            <a:ext cx="544621" cy="42911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72"/>
          <p:cNvCxnSpPr>
            <a:stCxn id="23" idx="3"/>
            <a:endCxn id="91" idx="1"/>
          </p:cNvCxnSpPr>
          <p:nvPr/>
        </p:nvCxnSpPr>
        <p:spPr>
          <a:xfrm>
            <a:off x="6390531" y="2394850"/>
            <a:ext cx="544621" cy="1178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72"/>
          <p:cNvCxnSpPr>
            <a:stCxn id="23" idx="3"/>
            <a:endCxn id="94" idx="1"/>
          </p:cNvCxnSpPr>
          <p:nvPr/>
        </p:nvCxnSpPr>
        <p:spPr>
          <a:xfrm>
            <a:off x="6390531" y="2394850"/>
            <a:ext cx="544621" cy="686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1E6">
            <a:alpha val="80000"/>
          </a:srgbClr>
        </a:solidFill>
        <a:ln>
          <a:noFill/>
        </a:ln>
      </a:spPr>
      <a:bodyPr vert="horz" wrap="square" lIns="91440" tIns="45720" rIns="91440" bIns="4572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424</Words>
  <Application>Microsoft Office PowerPoint</Application>
  <PresentationFormat>와이드스크린</PresentationFormat>
  <Paragraphs>119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a옛날목욕탕L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윤석진</dc:creator>
  <cp:lastModifiedBy>asus</cp:lastModifiedBy>
  <cp:revision>77</cp:revision>
  <dcterms:created xsi:type="dcterms:W3CDTF">2017-11-09T13:49:17Z</dcterms:created>
  <dcterms:modified xsi:type="dcterms:W3CDTF">2017-11-12T15:02:54Z</dcterms:modified>
  <cp:version>0906.0100.01</cp:version>
</cp:coreProperties>
</file>